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9144000" cy="6858000" type="screen4x3"/>
  <p:notesSz cx="6794500" cy="99314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6600"/>
    <a:srgbClr val="FFFFFF"/>
    <a:srgbClr val="0033CC"/>
    <a:srgbClr val="000099"/>
    <a:srgbClr val="DEFFBD"/>
    <a:srgbClr val="000000"/>
    <a:srgbClr val="FF8C01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47" autoAdjust="0"/>
    <p:restoredTop sz="94631"/>
  </p:normalViewPr>
  <p:slideViewPr>
    <p:cSldViewPr>
      <p:cViewPr varScale="1">
        <p:scale>
          <a:sx n="114" d="100"/>
          <a:sy n="114" d="100"/>
        </p:scale>
        <p:origin x="169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759" cy="496491"/>
          </a:xfrm>
          <a:prstGeom prst="rect">
            <a:avLst/>
          </a:prstGeom>
        </p:spPr>
        <p:txBody>
          <a:bodyPr vert="horz" lIns="91316" tIns="45658" rIns="91316" bIns="4565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48157" y="1"/>
            <a:ext cx="2944759" cy="496491"/>
          </a:xfrm>
          <a:prstGeom prst="rect">
            <a:avLst/>
          </a:prstGeom>
        </p:spPr>
        <p:txBody>
          <a:bodyPr vert="horz" lIns="91316" tIns="45658" rIns="91316" bIns="4565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FEAC9203-2404-4C6A-B703-04AC22DAC59D}" type="datetimeFigureOut">
              <a:rPr lang="ja-JP" altLang="en-US"/>
              <a:pPr>
                <a:defRPr/>
              </a:pPr>
              <a:t>2019/1/21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6093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6" tIns="45658" rIns="91316" bIns="45658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926" y="4717456"/>
            <a:ext cx="5434649" cy="4468416"/>
          </a:xfrm>
          <a:prstGeom prst="rect">
            <a:avLst/>
          </a:prstGeom>
        </p:spPr>
        <p:txBody>
          <a:bodyPr vert="horz" lIns="91316" tIns="45658" rIns="91316" bIns="45658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33324"/>
            <a:ext cx="2944759" cy="496490"/>
          </a:xfrm>
          <a:prstGeom prst="rect">
            <a:avLst/>
          </a:prstGeom>
        </p:spPr>
        <p:txBody>
          <a:bodyPr vert="horz" lIns="91316" tIns="45658" rIns="91316" bIns="4565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48157" y="9433324"/>
            <a:ext cx="2944759" cy="496490"/>
          </a:xfrm>
          <a:prstGeom prst="rect">
            <a:avLst/>
          </a:prstGeom>
        </p:spPr>
        <p:txBody>
          <a:bodyPr vert="horz" lIns="91316" tIns="45658" rIns="91316" bIns="4565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5CC68DD6-E88A-4FE6-A227-6D6C33B9CEB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585363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C7024-7E32-4286-8485-7998B2F20D6F}" type="datetimeFigureOut">
              <a:rPr lang="ja-JP" altLang="en-US"/>
              <a:pPr>
                <a:defRPr/>
              </a:pPr>
              <a:t>2019/1/21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98147-63EC-4B95-B7BE-EB2E89ED446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9C7CD-E53D-433C-8F56-15E2A05F21FD}" type="datetimeFigureOut">
              <a:rPr lang="ja-JP" altLang="en-US"/>
              <a:pPr>
                <a:defRPr/>
              </a:pPr>
              <a:t>2019/1/21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ADCA3-5E07-47C1-80C6-D8BA3C15AC8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494D2-543B-49F1-9E1A-ECB92706444E}" type="datetimeFigureOut">
              <a:rPr lang="ja-JP" altLang="en-US"/>
              <a:pPr>
                <a:defRPr/>
              </a:pPr>
              <a:t>2019/1/21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2C7B5-0432-4892-80F1-C667CD31AE7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E07EC-6160-40D7-B0E3-902BA05FE875}" type="datetimeFigureOut">
              <a:rPr lang="ja-JP" altLang="en-US"/>
              <a:pPr>
                <a:defRPr/>
              </a:pPr>
              <a:t>2019/1/21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6CB5F-D110-4EAE-9926-68E49BEBEE9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7647C-E387-409E-A149-DB64EC15956B}" type="datetimeFigureOut">
              <a:rPr lang="ja-JP" altLang="en-US"/>
              <a:pPr>
                <a:defRPr/>
              </a:pPr>
              <a:t>2019/1/21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E5480-75D2-458C-8B35-5B6D45B0B86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08912" cy="850106"/>
          </a:xfrm>
          <a:gradFill flip="none" rotWithShape="1">
            <a:gsLst>
              <a:gs pos="0">
                <a:srgbClr val="FF6600">
                  <a:tint val="66000"/>
                  <a:satMod val="160000"/>
                </a:srgbClr>
              </a:gs>
              <a:gs pos="50000">
                <a:srgbClr val="FF6600">
                  <a:tint val="44500"/>
                  <a:satMod val="160000"/>
                </a:srgbClr>
              </a:gs>
              <a:gs pos="100000">
                <a:srgbClr val="FF6600">
                  <a:tint val="23500"/>
                  <a:satMod val="160000"/>
                </a:srgbClr>
              </a:gs>
            </a:gsLst>
            <a:lin ang="0" scaled="1"/>
            <a:tileRect/>
          </a:gra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ctr">
              <a:defRPr sz="2400">
                <a:ln>
                  <a:solidFill>
                    <a:schemeClr val="tx1"/>
                  </a:solidFill>
                </a:ln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4006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 algn="just">
              <a:buNone/>
              <a:defRPr sz="1800"/>
            </a:lvl1pPr>
            <a:lvl2pPr marL="457200" indent="0" algn="just">
              <a:buNone/>
              <a:defRPr sz="1600"/>
            </a:lvl2pPr>
            <a:lvl3pPr marL="914400" indent="0" algn="just">
              <a:buNone/>
              <a:defRPr sz="1400"/>
            </a:lvl3pPr>
            <a:lvl4pPr marL="1371600" indent="0" algn="just">
              <a:buNone/>
              <a:defRPr sz="1200"/>
            </a:lvl4pPr>
            <a:lvl5pPr marL="1828800" indent="0" algn="just"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381642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 algn="just">
              <a:buNone/>
              <a:defRPr sz="1200"/>
            </a:lvl1pPr>
            <a:lvl2pPr marL="457200" indent="0" algn="just">
              <a:buNone/>
              <a:defRPr sz="1600"/>
            </a:lvl2pPr>
            <a:lvl3pPr marL="914400" indent="0" algn="just">
              <a:buNone/>
              <a:defRPr sz="1400"/>
            </a:lvl3pPr>
            <a:lvl4pPr marL="1371600" indent="0" algn="just">
              <a:buNone/>
              <a:defRPr sz="1200"/>
            </a:lvl4pPr>
            <a:lvl5pPr marL="1828800" indent="0" algn="just"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8" name="コンテンツ プレースホルダー 3"/>
          <p:cNvSpPr>
            <a:spLocks noGrp="1"/>
          </p:cNvSpPr>
          <p:nvPr>
            <p:ph sz="half" idx="10"/>
          </p:nvPr>
        </p:nvSpPr>
        <p:spPr>
          <a:xfrm>
            <a:off x="4644008" y="5157192"/>
            <a:ext cx="4038600" cy="144016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 algn="just">
              <a:buNone/>
              <a:defRPr sz="1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altLang="ja-JP" dirty="0" smtClean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70EBF-64A1-4DF4-A789-C930D7C6448D}" type="datetimeFigureOut">
              <a:rPr lang="ja-JP" altLang="en-US"/>
              <a:pPr>
                <a:defRPr/>
              </a:pPr>
              <a:t>2019/1/21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5AA51-C30A-48D5-8BDB-EAB7506AA5B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491EA-5C03-4F04-B711-9CBAC3F79274}" type="datetimeFigureOut">
              <a:rPr lang="ja-JP" altLang="en-US"/>
              <a:pPr>
                <a:defRPr/>
              </a:pPr>
              <a:t>2019/1/21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2C900-53DD-43BC-A243-69BF161A565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05336-3922-4F62-9914-5C8BF4051F2A}" type="datetimeFigureOut">
              <a:rPr lang="ja-JP" altLang="en-US"/>
              <a:pPr>
                <a:defRPr/>
              </a:pPr>
              <a:t>2019/1/21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C396F-B3EE-4710-AC0C-E8B6CB3E8F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C46A1-98AA-4FAA-B8AF-60F5C6BDDD23}" type="datetimeFigureOut">
              <a:rPr lang="ja-JP" altLang="en-US"/>
              <a:pPr>
                <a:defRPr/>
              </a:pPr>
              <a:t>2019/1/21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50357-6FC5-4862-A9AB-3502FB59AD5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67042-32D4-4096-A85A-97945D244F1B}" type="datetimeFigureOut">
              <a:rPr lang="ja-JP" altLang="en-US"/>
              <a:pPr>
                <a:defRPr/>
              </a:pPr>
              <a:t>2019/1/21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A2BB9-F53F-4C3A-B7B9-CDCDFEC501B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B0B7CFE-BB07-45F9-B6A1-5E2EAEE0FA5D}" type="datetimeFigureOut">
              <a:rPr lang="ja-JP" altLang="en-US"/>
              <a:pPr>
                <a:defRPr/>
              </a:pPr>
              <a:t>2019/1/21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0EB6A52-1981-4123-8CF4-D9F105277AA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71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-35569" y="0"/>
            <a:ext cx="9195647" cy="105204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67974" y="1167402"/>
            <a:ext cx="4326632" cy="5328592"/>
          </a:xfrm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ja-JP" altLang="en-US" sz="1600" b="1" dirty="0" smtClean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見出し（</a:t>
            </a:r>
            <a:r>
              <a:rPr lang="en-US" altLang="ja-JP" sz="1600" b="1" dirty="0" smtClean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16</a:t>
            </a:r>
            <a:r>
              <a:rPr lang="ja-JP" altLang="en-US" sz="1600" b="1" dirty="0" smtClean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ポイント）</a:t>
            </a:r>
            <a:endParaRPr lang="en-US" altLang="ja-JP" sz="1600" b="1" dirty="0" smtClean="0">
              <a:solidFill>
                <a:schemeClr val="accent6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本文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ポイント＊＊＊＊＊＊＊＊＊＊＊＊＊＊＊＊＊＊＊＊＊＊＊＊＊＊＊＊＊＊＊＊＊＊＊＊＊＊＊＊＊＊＊＊＊＊＊＊＊＊＊＊＊＊＊＊＊＊＊＊＊＊＊＊＊＊＊＊＊＊＊＊＊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見出し（</a:t>
            </a:r>
            <a:r>
              <a:rPr lang="en-US" altLang="ja-JP" sz="1600" b="1" dirty="0" smtClean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16</a:t>
            </a:r>
            <a:r>
              <a:rPr lang="ja-JP" altLang="en-US" sz="1600" b="1" dirty="0" smtClean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ポイント）</a:t>
            </a:r>
            <a:endParaRPr lang="en-US" altLang="ja-JP" sz="1600" b="1" dirty="0" smtClean="0">
              <a:solidFill>
                <a:schemeClr val="accent6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本文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ポイント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1600" b="1" dirty="0" smtClean="0">
              <a:solidFill>
                <a:schemeClr val="accent6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見出し（</a:t>
            </a:r>
            <a:r>
              <a:rPr lang="en-US" altLang="ja-JP" sz="1600" b="1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16</a:t>
            </a:r>
            <a:r>
              <a:rPr lang="ja-JP" altLang="en-US" sz="1600" b="1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ポイント）</a:t>
            </a:r>
            <a:endParaRPr lang="en-US" altLang="ja-JP" sz="1600" b="1" dirty="0">
              <a:solidFill>
                <a:schemeClr val="accent6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本文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ポイント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見出し（</a:t>
            </a:r>
            <a:r>
              <a:rPr lang="en-US" altLang="ja-JP" sz="1600" b="1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16</a:t>
            </a:r>
            <a:r>
              <a:rPr lang="ja-JP" altLang="en-US" sz="1600" b="1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ポイント）</a:t>
            </a:r>
            <a:endParaRPr lang="en-US" altLang="ja-JP" sz="1600" b="1" dirty="0">
              <a:solidFill>
                <a:schemeClr val="accent6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本文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ポイント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09452" y="1167592"/>
            <a:ext cx="4337008" cy="5316062"/>
          </a:xfrm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図・グラフ等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0"/>
            <a:ext cx="9160079" cy="9807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-35570" y="0"/>
            <a:ext cx="1565073" cy="1052046"/>
          </a:xfrm>
          <a:prstGeom prst="rect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6" name="グループ化 15"/>
          <p:cNvGrpSpPr/>
          <p:nvPr/>
        </p:nvGrpSpPr>
        <p:grpSpPr>
          <a:xfrm>
            <a:off x="7950111" y="7605"/>
            <a:ext cx="996349" cy="1039545"/>
            <a:chOff x="9457146" y="153888"/>
            <a:chExt cx="899592" cy="968227"/>
          </a:xfrm>
        </p:grpSpPr>
        <p:sp>
          <p:nvSpPr>
            <p:cNvPr id="6" name="正方形/長方形 5"/>
            <p:cNvSpPr/>
            <p:nvPr/>
          </p:nvSpPr>
          <p:spPr>
            <a:xfrm>
              <a:off x="9457146" y="153888"/>
              <a:ext cx="899592" cy="968227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9635743" y="530758"/>
              <a:ext cx="5423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写真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3" name="テキスト ボックス 12"/>
          <p:cNvSpPr txBox="1"/>
          <p:nvPr/>
        </p:nvSpPr>
        <p:spPr>
          <a:xfrm>
            <a:off x="75870" y="38388"/>
            <a:ext cx="14342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機関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記入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565071" y="185390"/>
            <a:ext cx="6288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→研究テーマを記入</a:t>
            </a:r>
            <a:r>
              <a:rPr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18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ポイント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565072" y="554722"/>
            <a:ext cx="5748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→所属名等・職位・氏名を記入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ポイント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-3417" y="6525344"/>
            <a:ext cx="9172166" cy="326405"/>
          </a:xfrm>
          <a:prstGeom prst="rect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発表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時間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分の時間経過を表すタイムバーになります。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993576" y="69040"/>
            <a:ext cx="9927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協議資料１</a:t>
            </a:r>
            <a:endParaRPr kumimoji="1"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20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研究者紹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研究者紹介</Template>
  <TotalTime>268</TotalTime>
  <Words>146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明朝</vt:lpstr>
      <vt:lpstr>メイリオ</vt:lpstr>
      <vt:lpstr>Arial</vt:lpstr>
      <vt:lpstr>Calibri</vt:lpstr>
      <vt:lpstr>研究者紹介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&lt;テーマ　20ポイント&gt;  　　　　　　　　　　　　　　　&lt;　組　織　名　・　学　科　名　&gt;　 &lt;　肩　書　&gt;　&lt;　氏　名　　&gt;</dc:title>
  <dc:creator>hideo2</dc:creator>
  <cp:lastModifiedBy>fmvdesktop</cp:lastModifiedBy>
  <cp:revision>40</cp:revision>
  <cp:lastPrinted>2019-01-17T09:49:54Z</cp:lastPrinted>
  <dcterms:created xsi:type="dcterms:W3CDTF">2014-06-01T09:58:23Z</dcterms:created>
  <dcterms:modified xsi:type="dcterms:W3CDTF">2019-01-21T07:47:27Z</dcterms:modified>
</cp:coreProperties>
</file>